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57" r:id="rId4"/>
    <p:sldId id="263" r:id="rId5"/>
    <p:sldId id="273" r:id="rId6"/>
    <p:sldId id="262" r:id="rId7"/>
    <p:sldId id="279" r:id="rId8"/>
    <p:sldId id="280" r:id="rId9"/>
    <p:sldId id="277" r:id="rId10"/>
    <p:sldId id="274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SamsungOne 800C" panose="020B0906030303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91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  <p:sldLayoutId id="2147483675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2710603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</a:t>
            </a:r>
            <a:br>
              <a:rPr lang="ru-RU" b="1" dirty="0"/>
            </a:br>
            <a:r>
              <a:rPr lang="ru-RU" b="1" dirty="0"/>
              <a:t>«</a:t>
            </a:r>
            <a:r>
              <a:rPr lang="ru-RU" b="1" dirty="0" err="1"/>
              <a:t>Sunsataerohockey</a:t>
            </a:r>
            <a:r>
              <a:rPr lang="ru-RU" b="1" dirty="0"/>
              <a:t>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582431"/>
            <a:ext cx="8915400" cy="1773920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Город Омск</a:t>
            </a:r>
          </a:p>
          <a:p>
            <a:pPr algn="l"/>
            <a:r>
              <a:rPr lang="ru-RU" dirty="0"/>
              <a:t>Площадка: БОУ «СОШ №120»</a:t>
            </a:r>
          </a:p>
          <a:p>
            <a:pPr algn="l"/>
            <a:r>
              <a:rPr lang="ru-RU" dirty="0"/>
              <a:t>Выполнили: Соловьева Алина и Паламарчук Дарья</a:t>
            </a:r>
          </a:p>
          <a:p>
            <a:pPr algn="l"/>
            <a:r>
              <a:rPr lang="ru-RU" dirty="0"/>
              <a:t>Преподаватель: Шелихов Олег Юрьевич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115" y="685800"/>
            <a:ext cx="9423862" cy="18758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Ц</a:t>
            </a:r>
            <a:r>
              <a:rPr lang="ru-RU" dirty="0"/>
              <a:t>ель проекта:</a:t>
            </a:r>
            <a:br>
              <a:rPr lang="ru-RU" dirty="0"/>
            </a:br>
            <a:r>
              <a:rPr lang="ru-RU" dirty="0"/>
              <a:t>изучение языка программирования </a:t>
            </a:r>
            <a:r>
              <a:rPr lang="en-US" dirty="0"/>
              <a:t>Java </a:t>
            </a:r>
            <a:r>
              <a:rPr lang="ru-RU" dirty="0"/>
              <a:t>и создание игры </a:t>
            </a:r>
            <a:r>
              <a:rPr lang="ru-RU" b="1" dirty="0"/>
              <a:t>«</a:t>
            </a:r>
            <a:r>
              <a:rPr lang="ru-RU" b="1" dirty="0" err="1"/>
              <a:t>Sunsataerohockey</a:t>
            </a:r>
            <a:r>
              <a:rPr lang="ru-RU" b="1" dirty="0"/>
              <a:t>».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xmlns="" id="{A3DDFACA-FFE6-48E1-9BA5-91410386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38" y="2561663"/>
            <a:ext cx="5314984" cy="332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68E493EB-F804-6549-9D72-D43951DA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2F470E98-7F40-69BC-0CE0-3610DB2A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F51AD62-3D25-265D-34D2-16AD3366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1562100"/>
            <a:ext cx="9296400" cy="3810001"/>
          </a:xfrm>
        </p:spPr>
        <p:txBody>
          <a:bodyPr>
            <a:normAutofit/>
          </a:bodyPr>
          <a:lstStyle/>
          <a:p>
            <a:r>
              <a:rPr lang="ru-RU" sz="4000" b="1" dirty="0"/>
              <a:t>Описание</a:t>
            </a:r>
            <a:r>
              <a:rPr lang="ru-RU" sz="4000" dirty="0"/>
              <a:t> игры</a:t>
            </a:r>
            <a:r>
              <a:rPr lang="ru-RU" sz="4000" dirty="0" smtClean="0"/>
              <a:t>:</a:t>
            </a:r>
            <a:br>
              <a:rPr lang="ru-RU" sz="4000" dirty="0" smtClean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b="1" dirty="0"/>
              <a:t>«</a:t>
            </a:r>
            <a:r>
              <a:rPr lang="ru-RU" sz="4000" b="1" dirty="0" err="1"/>
              <a:t>Sunsataerohockey</a:t>
            </a:r>
            <a:r>
              <a:rPr lang="ru-RU" sz="4000" b="1" dirty="0"/>
              <a:t>» - игра, в которой необходимо </a:t>
            </a:r>
            <a:r>
              <a:rPr lang="ru-RU" sz="4000" dirty="0"/>
              <a:t>забить шайбу в ворота соперника. Предназначена для двоих игроков. Проста в использовании.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525" y="1876424"/>
            <a:ext cx="28479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755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049" y="977769"/>
            <a:ext cx="9868246" cy="629274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Демонстрация работы приложения: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xmlns="" id="{F12530DF-F727-D317-EF62-9DE659A0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58" y="1544030"/>
            <a:ext cx="4144967" cy="259060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xmlns="" id="{06852826-BBB8-A04D-E830-B0C52516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80" y="4134634"/>
            <a:ext cx="4138945" cy="2586841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15BDC829-1CEB-1354-A6F3-06B8A46C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125" y="4134634"/>
            <a:ext cx="4138945" cy="25868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125" y="1544030"/>
            <a:ext cx="4235345" cy="26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52409" y="2282358"/>
            <a:ext cx="9458325" cy="2293284"/>
          </a:xfrm>
        </p:spPr>
        <p:txBody>
          <a:bodyPr>
            <a:normAutofit fontScale="90000"/>
          </a:bodyPr>
          <a:lstStyle/>
          <a:p>
            <a:r>
              <a:rPr lang="ru-RU" sz="4400" b="1" dirty="0"/>
              <a:t>Х</a:t>
            </a:r>
            <a:r>
              <a:rPr lang="ru-RU" sz="4400" b="1" dirty="0" smtClean="0"/>
              <a:t>арактеристики </a:t>
            </a:r>
            <a:r>
              <a:rPr lang="ru-RU" sz="4400" b="1" dirty="0"/>
              <a:t>игры: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ru-RU" sz="4400" b="1" dirty="0"/>
              <a:t/>
            </a:r>
            <a:br>
              <a:rPr lang="ru-RU" sz="4400" b="1" dirty="0"/>
            </a:br>
            <a:r>
              <a:rPr lang="ru-RU" sz="4400" dirty="0"/>
              <a:t>- Красивый интерфейс выполнен в неоновом стиле;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- </a:t>
            </a:r>
            <a:r>
              <a:rPr lang="ru-RU" sz="4400" dirty="0"/>
              <a:t>Всего получилось 9 классов для создания игры</a:t>
            </a:r>
            <a:r>
              <a:rPr lang="en-US" sz="4400" dirty="0"/>
              <a:t>;</a:t>
            </a:r>
            <a:r>
              <a:rPr lang="ru-RU" sz="4400" dirty="0"/>
              <a:t/>
            </a:r>
            <a:br>
              <a:rPr lang="ru-RU" sz="4400" dirty="0"/>
            </a:br>
            <a:r>
              <a:rPr lang="ru-RU" b="1" dirty="0"/>
              <a:t/>
            </a:r>
            <a:br>
              <a:rPr lang="ru-RU" b="1" dirty="0"/>
            </a:b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04192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21040" y="76978"/>
            <a:ext cx="1123324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867" dirty="0">
                <a:solidFill>
                  <a:schemeClr val="tx2"/>
                </a:solidFill>
              </a:rPr>
              <a:t>Структура </a:t>
            </a:r>
            <a:r>
              <a:rPr lang="ru-RU" sz="5867" dirty="0" smtClean="0">
                <a:solidFill>
                  <a:schemeClr val="tx2"/>
                </a:solidFill>
              </a:rPr>
              <a:t>классов</a:t>
            </a:r>
            <a:endParaRPr lang="ru-RU" sz="5867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55290" y="1248192"/>
            <a:ext cx="2205893" cy="76808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MyGame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02509" y="2192282"/>
            <a:ext cx="2511454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DynamicBodyBall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919973" y="3136372"/>
            <a:ext cx="2676526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KinematicBodyBall</a:t>
            </a:r>
            <a:endParaRPr lang="en-US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765279" y="2547352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AeroButton</a:t>
            </a:r>
            <a:endParaRPr lang="en-US" sz="2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155289" y="4089210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StaticBodyBox</a:t>
            </a:r>
            <a:endParaRPr lang="en-US" sz="2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455386" y="2192281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ScreenGame</a:t>
            </a:r>
            <a:endParaRPr lang="en-US" sz="240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455386" y="1144549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ScreenIntro</a:t>
            </a:r>
            <a:endParaRPr lang="en-US" sz="24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8455386" y="3255227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ScreenSettings</a:t>
            </a:r>
            <a:endParaRPr lang="en-US" sz="24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55385" y="4286100"/>
            <a:ext cx="2205893" cy="76808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ScreenAbout</a:t>
            </a:r>
            <a:endParaRPr lang="en-US" sz="2400" dirty="0"/>
          </a:p>
        </p:txBody>
      </p:sp>
      <p:sp>
        <p:nvSpPr>
          <p:cNvPr id="32" name="Объект 31"/>
          <p:cNvSpPr>
            <a:spLocks noGrp="1"/>
          </p:cNvSpPr>
          <p:nvPr>
            <p:ph idx="1"/>
          </p:nvPr>
        </p:nvSpPr>
        <p:spPr>
          <a:xfrm>
            <a:off x="838199" y="5733256"/>
            <a:ext cx="1743076" cy="27701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9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24001" y="1955800"/>
            <a:ext cx="9010650" cy="242570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Перспективы использования: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1. Данное приложение можно загрузить в  </a:t>
            </a:r>
            <a:r>
              <a:rPr lang="en-US" dirty="0"/>
              <a:t>Google Play.</a:t>
            </a:r>
            <a:br>
              <a:rPr lang="en-US" dirty="0"/>
            </a:br>
            <a:r>
              <a:rPr lang="en-US" dirty="0"/>
              <a:t>2. </a:t>
            </a:r>
            <a:r>
              <a:rPr lang="ru-RU" dirty="0"/>
              <a:t>Можно сделать разные расцветки шайбы, бит и фона.</a:t>
            </a:r>
            <a:br>
              <a:rPr lang="ru-RU" dirty="0"/>
            </a:br>
            <a:r>
              <a:rPr lang="ru-RU" dirty="0"/>
              <a:t>3. Расширить настройки, увеличив функционал.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66128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80D5EF0F-986F-2719-51D0-EBC1754E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1AA147B3-B2A2-CCCF-7341-6A4DCA18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E2AE0BC-0843-0769-228A-2D42AA18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053"/>
            <a:ext cx="10632549" cy="3496235"/>
          </a:xfrm>
        </p:spPr>
        <p:txBody>
          <a:bodyPr>
            <a:normAutofit/>
          </a:bodyPr>
          <a:lstStyle/>
          <a:p>
            <a:r>
              <a:rPr lang="ru-RU" dirty="0"/>
              <a:t>Заключение: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b="1" dirty="0"/>
              <a:t>На основе знаний</a:t>
            </a:r>
            <a:r>
              <a:rPr lang="en-US" b="1" dirty="0"/>
              <a:t>,</a:t>
            </a:r>
            <a:r>
              <a:rPr lang="ru-RU" b="1" dirty="0"/>
              <a:t> полученных в </a:t>
            </a:r>
            <a:r>
              <a:rPr lang="en-US" dirty="0"/>
              <a:t>Samsung </a:t>
            </a:r>
            <a:r>
              <a:rPr lang="en-US"/>
              <a:t>IT School, </a:t>
            </a:r>
            <a:r>
              <a:rPr lang="ru-RU"/>
              <a:t>удалось </a:t>
            </a:r>
            <a:r>
              <a:rPr lang="ru-RU" dirty="0"/>
              <a:t>сделать игру </a:t>
            </a:r>
            <a:r>
              <a:rPr lang="ru-RU" b="1" dirty="0"/>
              <a:t>«</a:t>
            </a:r>
            <a:r>
              <a:rPr lang="ru-RU" b="1" dirty="0" err="1"/>
              <a:t>Sunsataerohockey</a:t>
            </a:r>
            <a:r>
              <a:rPr lang="ru-RU" b="1" dirty="0"/>
              <a:t>», разработанную на языке программирования </a:t>
            </a:r>
            <a:r>
              <a:rPr lang="ru-RU" b="1" dirty="0" err="1"/>
              <a:t>Java</a:t>
            </a:r>
            <a:r>
              <a:rPr lang="ru-RU" b="1" dirty="0"/>
              <a:t>. </a:t>
            </a:r>
            <a:br>
              <a:rPr lang="ru-RU" b="1" dirty="0"/>
            </a:br>
            <a:r>
              <a:rPr lang="ru-RU" b="1" dirty="0"/>
              <a:t/>
            </a:r>
            <a:br>
              <a:rPr lang="ru-RU" b="1" dirty="0"/>
            </a:br>
            <a:r>
              <a:rPr lang="ru-RU" b="1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5507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65</Words>
  <Application>Microsoft Office PowerPoint</Application>
  <PresentationFormat>Широкоэкранный</PresentationFormat>
  <Paragraphs>36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SamsungOne 450C</vt:lpstr>
      <vt:lpstr>SamsungOne 800C</vt:lpstr>
      <vt:lpstr>Arial</vt:lpstr>
      <vt:lpstr>Calibri</vt:lpstr>
      <vt:lpstr>Samsung IT School White</vt:lpstr>
      <vt:lpstr>Samsung IT School En</vt:lpstr>
      <vt:lpstr>Samsung IT School White En</vt:lpstr>
      <vt:lpstr>Индивидуальный проект «Sunsataerohockey»</vt:lpstr>
      <vt:lpstr> Цель проекта: изучение языка программирования Java и создание игры «Sunsataerohockey».  </vt:lpstr>
      <vt:lpstr>Описание игры:  «Sunsataerohockey» - игра, в которой необходимо забить шайбу в ворота соперника. Предназначена для двоих игроков. Проста в использовании. </vt:lpstr>
      <vt:lpstr>Демонстрация работы приложения:</vt:lpstr>
      <vt:lpstr>Характеристики игры:  - Красивый интерфейс выполнен в неоновом стиле; - Всего получилось 9 классов для создания игры;  </vt:lpstr>
      <vt:lpstr>Презентация PowerPoint</vt:lpstr>
      <vt:lpstr>Перспективы использования:  1. Данное приложение можно загрузить в  Google Play. 2. Можно сделать разные расцветки шайбы, бит и фона. 3. Расширить настройки, увеличив функционал. </vt:lpstr>
      <vt:lpstr>Заключение:  На основе знаний, полученных в Samsung IT School, удалось сделать игру «Sunsataerohockey», разработанную на языке программирования Java.  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Usere</cp:lastModifiedBy>
  <cp:revision>50</cp:revision>
  <dcterms:created xsi:type="dcterms:W3CDTF">2020-05-25T08:37:09Z</dcterms:created>
  <dcterms:modified xsi:type="dcterms:W3CDTF">2023-05-25T15:01:12Z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